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5" embedTrueTypeFonts="1" saveSubsetFonts="1">
  <p:sldMasterIdLst>
    <p:sldMasterId id="2147483648" r:id="rId1"/>
  </p:sldMasterIdLst>
  <p:sldIdLst>
    <p:sldId id="260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9963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10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2839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699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3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170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957576" y="2157476"/>
            <a:ext cx="8714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50" dirty="0"/>
              <a:t>Cell</a:t>
            </a:r>
            <a:r>
              <a:rPr spc="-140" dirty="0"/>
              <a:t> </a:t>
            </a:r>
            <a:r>
              <a:rPr dirty="0"/>
              <a:t>Cycle</a:t>
            </a:r>
            <a:r>
              <a:rPr spc="-140" dirty="0"/>
              <a:t> </a:t>
            </a:r>
            <a:r>
              <a:rPr spc="-10" dirty="0"/>
              <a:t>Regulation</a:t>
            </a:r>
            <a:r>
              <a:rPr spc="-140" dirty="0"/>
              <a:t> </a:t>
            </a:r>
            <a:r>
              <a:rPr dirty="0"/>
              <a:t>in</a:t>
            </a:r>
            <a:r>
              <a:rPr spc="-140" dirty="0"/>
              <a:t> </a:t>
            </a:r>
            <a:r>
              <a:rPr dirty="0"/>
              <a:t>Health</a:t>
            </a:r>
            <a:r>
              <a:rPr spc="-145" dirty="0"/>
              <a:t> </a:t>
            </a:r>
            <a:r>
              <a:rPr spc="-25" dirty="0"/>
              <a:t>and</a:t>
            </a:r>
            <a:r>
              <a:rPr spc="-140" dirty="0"/>
              <a:t> </a:t>
            </a:r>
            <a:r>
              <a:rPr spc="-10" dirty="0"/>
              <a:t>Disease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52747" y="2678577"/>
            <a:ext cx="6725284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35" dirty="0">
                <a:latin typeface="Lato" panose="020F0502020204030203" pitchFamily="34" charset="0"/>
                <a:cs typeface="Lato" panose="020F0502020204030203" pitchFamily="34" charset="0"/>
              </a:rPr>
              <a:t>#CCRegSRC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27,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29,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455"/>
              </a:spcBef>
            </a:pP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Falls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Convention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Center,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Falls,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35" dirty="0">
                <a:latin typeface="Lato" panose="020F0502020204030203" pitchFamily="34" charset="0"/>
                <a:cs typeface="Lato" panose="020F0502020204030203" pitchFamily="34" charset="0"/>
              </a:rPr>
              <a:t>NY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80" dirty="0">
                <a:latin typeface="Lato" panose="020F0502020204030203" pitchFamily="34" charset="0"/>
                <a:cs typeface="Lato" panose="020F0502020204030203" pitchFamily="34" charset="0"/>
              </a:rPr>
              <a:t>FASEB.org/cell-</a:t>
            </a:r>
            <a:r>
              <a:rPr sz="2600" b="1" spc="-165" dirty="0">
                <a:latin typeface="Lato" panose="020F0502020204030203" pitchFamily="34" charset="0"/>
                <a:cs typeface="Lato" panose="020F0502020204030203" pitchFamily="34" charset="0"/>
              </a:rPr>
              <a:t>cycle-</a:t>
            </a:r>
            <a:r>
              <a:rPr sz="2600" b="1" spc="-70" dirty="0">
                <a:latin typeface="Lato" panose="020F0502020204030203" pitchFamily="34" charset="0"/>
                <a:cs typeface="Lato" panose="020F0502020204030203" pitchFamily="34" charset="0"/>
              </a:rPr>
              <a:t>regulation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657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4EA297C-19CC-49A9-920E-EA684399796A}"/>
</file>

<file path=customXml/itemProps2.xml><?xml version="1.0" encoding="utf-8"?>
<ds:datastoreItem xmlns:ds="http://schemas.openxmlformats.org/officeDocument/2006/customXml" ds:itemID="{D802EFBF-0ED0-417B-9BE1-8ABB7119BBA9}"/>
</file>

<file path=customXml/itemProps3.xml><?xml version="1.0" encoding="utf-8"?>
<ds:datastoreItem xmlns:ds="http://schemas.openxmlformats.org/officeDocument/2006/customXml" ds:itemID="{FA724D09-147D-46A8-BC9A-9FEBB9C0E91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Cell Cycle Regulation in Health and Disease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2025-11-16T22:28:50Z</dcterms:created>
  <dcterms:modified xsi:type="dcterms:W3CDTF">2025-11-16T22:47:11Z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